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C014E-14F3-0E59-ECF3-1996740C6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92BED-BBC5-7B86-8B32-A303FC1F9B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32F48-BCF4-4A57-8CCC-0A2EE5A53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F76FE-25DB-FC6E-4377-58A5AF4BF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929AE-F1B2-7504-CFE4-A98C2BCAA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6022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50E3A-DFF1-5FB7-8702-C0F5415E9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06F066-4597-54A6-647F-7C9CF69ED1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0EA28-9B4F-9083-C1DB-27773C22B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2ABCD-435D-4BE3-2A02-E8CFCCE8C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8CA87-6331-7CCC-3A16-EB9C8B11C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1376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292150-F28D-E76B-6A6F-02E203158B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76AB0-AC19-C20C-B224-4CE9B01A99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1DD64-9F45-B44C-F7AF-053D20CB3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1D878-6319-4112-15B0-3825BCBBC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6FB4D-7350-8FD2-9E27-00E669691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3702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D74CE-0914-A51B-C3CF-F2E9B235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08086-85CF-7FC2-0410-FEB78EE07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25B51-0BB6-613B-D966-FA90D28F6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D93364-0604-E687-60D7-AD897DC29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6DFB6-BA72-A570-363C-9F267A37B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5312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C8A2-3658-7D8C-5B1E-8E6555B14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F5513A-1FEB-BA85-B88F-D1502D293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2C0AE-8877-92D2-CE13-8C04D8E6B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69305-DECD-1FED-DC83-2A8CF7C63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B92A5-B251-D13E-999C-4DA0E8E3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972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90F03-6292-4711-FD05-2E53FD240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4EDCE-F3BC-C9B9-AFBA-6C86714CDA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1FB3D-2FA6-96B3-AC1D-822DAC944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D94DCC-6EBA-DEA5-C78F-D672F0812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D2A34-B776-69DB-D3F2-084F443D0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3545EF-A7D3-1F14-2194-DD65DD106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322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278DE-6B80-7045-D001-A20B6781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9D090-766F-C535-BC5E-DF9B0793C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06E41-0096-1E3E-5401-6F19D2E24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A93395-0660-61F5-4A5C-4FF94186BC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B39154-4E0B-5F82-53ED-D5623D8492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C9C758-D445-DB84-10CE-5CA77F738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2A811F-BB2C-916E-D4B7-AEB30D16C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88E31B-4836-233C-6496-750CD4CDE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1466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245D8-C80E-C0BF-DE7A-6B6B8C959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10732-8893-996B-41FD-4F26969EA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C127F-80D6-2CA3-0A81-44DBC7B8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6590BF-FEF7-B36D-D27F-E9E6EED26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7798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ADA0C-3E02-FE81-1721-E51938C25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425172-3C67-8CDD-2A00-25F29FDBB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B709B5-EA3C-0CE6-8F66-0C8623543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4411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5EF34-B9C6-815F-7A53-7BE1595E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4F5CE-1C30-A269-79D6-6D7A9A0A9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E91EB-2D62-7826-5654-00E04F2646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F8673-8176-48E2-D713-27EA530A1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8ED26F-8CCD-15CC-8BC5-C639C2070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8D138-E89B-E907-A436-14A056EA0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8677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61AF5-3826-010F-E87D-114296212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9412B7-1708-18BD-47D7-883CEEB1D9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115521-B89F-F42F-7EB9-7F91ABB504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2C7C4C-5757-AA54-06B8-23334C819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568C85-A230-4EFB-5F6E-308C0C457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B803C-BE32-FC76-816C-0BCB94128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4478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99520B-4017-064F-F60A-879DA7CC4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4CF98-668E-2BA6-06DF-5B75190B5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1F1AC-2138-E90E-79C1-B32A77771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49B44-1691-4DA9-AB43-56AA18E32562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3DFCD-9883-ECA3-54D6-2E2A1F311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0C21D-DFCA-7B17-DE48-4B45752E46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E5E0A-95D7-40D5-9E3E-E253C3BC55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7845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AB28C-B79E-A4BF-16E4-4B14ADCE29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1400" dirty="0" err="1"/>
              <a:t>Goibibo</a:t>
            </a:r>
            <a:r>
              <a:rPr lang="en-IN" sz="1400" dirty="0"/>
              <a:t> Flight Booking Automation</a:t>
            </a:r>
          </a:p>
        </p:txBody>
      </p:sp>
    </p:spTree>
    <p:extLst>
      <p:ext uri="{BB962C8B-B14F-4D97-AF65-F5344CB8AC3E}">
        <p14:creationId xmlns:p14="http://schemas.microsoft.com/office/powerpoint/2010/main" val="1975622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A82756B1-DFC1-7E3B-B254-79C25BFD72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695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81"/>
    </mc:Choice>
    <mc:Fallback>
      <p:transition spd="slow" advTm="25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7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</Words>
  <Application>Microsoft Office PowerPoint</Application>
  <PresentationFormat>Widescreen</PresentationFormat>
  <Paragraphs>1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Goibibo Flight Booking Automation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Hemadri Bheemavaram</dc:creator>
  <cp:lastModifiedBy>Hemadri Bheemavaram</cp:lastModifiedBy>
  <cp:revision>2</cp:revision>
  <dcterms:created xsi:type="dcterms:W3CDTF">2023-09-03T15:59:42Z</dcterms:created>
  <dcterms:modified xsi:type="dcterms:W3CDTF">2023-09-03T16:08:19Z</dcterms:modified>
</cp:coreProperties>
</file>

<file path=docProps/thumbnail.jpeg>
</file>